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70" r:id="rId11"/>
    <p:sldId id="263" r:id="rId12"/>
    <p:sldId id="264" r:id="rId13"/>
    <p:sldId id="265" r:id="rId14"/>
    <p:sldId id="266" r:id="rId15"/>
  </p:sldIdLst>
  <p:sldSz cx="9144000" cy="6858000" type="screen4x3"/>
  <p:notesSz cx="6797675" cy="9926638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72" y="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284B2-79BB-4B00-AD75-96A64F4B40FD}" type="datetimeFigureOut">
              <a:rPr lang="nl-NL" smtClean="0"/>
              <a:t>1-12-2016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73134-AA54-438A-9D1C-8B0201C0B5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8630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BA37-8074-A945-9451-E341102796F0}" type="datetimeFigureOut">
              <a:rPr lang="nl-NL" smtClean="0"/>
              <a:t>1-12-2016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AFED-AF96-4947-B34A-A4C277123A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3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BA37-8074-A945-9451-E341102796F0}" type="datetimeFigureOut">
              <a:rPr lang="nl-NL" smtClean="0"/>
              <a:t>1-12-2016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AFED-AF96-4947-B34A-A4C277123A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532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BA37-8074-A945-9451-E341102796F0}" type="datetimeFigureOut">
              <a:rPr lang="nl-NL" smtClean="0"/>
              <a:t>1-12-2016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AFED-AF96-4947-B34A-A4C277123A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470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BA37-8074-A945-9451-E341102796F0}" type="datetimeFigureOut">
              <a:rPr lang="nl-NL" smtClean="0"/>
              <a:t>1-12-2016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AFED-AF96-4947-B34A-A4C277123A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1986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BA37-8074-A945-9451-E341102796F0}" type="datetimeFigureOut">
              <a:rPr lang="nl-NL" smtClean="0"/>
              <a:t>1-12-2016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AFED-AF96-4947-B34A-A4C277123A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46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BA37-8074-A945-9451-E341102796F0}" type="datetimeFigureOut">
              <a:rPr lang="nl-NL" smtClean="0"/>
              <a:t>1-12-2016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AFED-AF96-4947-B34A-A4C277123A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2474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BA37-8074-A945-9451-E341102796F0}" type="datetimeFigureOut">
              <a:rPr lang="nl-NL" smtClean="0"/>
              <a:t>1-12-2016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AFED-AF96-4947-B34A-A4C277123A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912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BA37-8074-A945-9451-E341102796F0}" type="datetimeFigureOut">
              <a:rPr lang="nl-NL" smtClean="0"/>
              <a:t>1-12-2016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AFED-AF96-4947-B34A-A4C277123A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419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BA37-8074-A945-9451-E341102796F0}" type="datetimeFigureOut">
              <a:rPr lang="nl-NL" smtClean="0"/>
              <a:t>1-12-2016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AFED-AF96-4947-B34A-A4C277123A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2436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BA37-8074-A945-9451-E341102796F0}" type="datetimeFigureOut">
              <a:rPr lang="nl-NL" smtClean="0"/>
              <a:t>1-12-2016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AFED-AF96-4947-B34A-A4C277123A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9237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BA37-8074-A945-9451-E341102796F0}" type="datetimeFigureOut">
              <a:rPr lang="nl-NL" smtClean="0"/>
              <a:t>1-12-2016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AFED-AF96-4947-B34A-A4C277123A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4664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CBA37-8074-A945-9451-E341102796F0}" type="datetimeFigureOut">
              <a:rPr lang="nl-NL" smtClean="0"/>
              <a:t>1-12-2016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7AFED-AF96-4947-B34A-A4C277123A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7705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Basisvoedingsleer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1.3 voedingsstoffensamenstelling en vergelijken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112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Dier eet naar ME behoefte van 		600 kcal/dag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Dier eet 600g product A 				(100kcal/100g     en     10g eiwit/100 kcal ME)</a:t>
            </a:r>
          </a:p>
          <a:p>
            <a:r>
              <a:rPr lang="nl-NL" dirty="0" smtClean="0"/>
              <a:t>En krijgt daarmee 6 x 10 = 60g eiwit binnen</a:t>
            </a:r>
          </a:p>
          <a:p>
            <a:r>
              <a:rPr lang="nl-NL" dirty="0" smtClean="0"/>
              <a:t>Of</a:t>
            </a:r>
          </a:p>
          <a:p>
            <a:r>
              <a:rPr lang="nl-NL" dirty="0" smtClean="0"/>
              <a:t>Dier eet 150g product B 					(400kcal/100g     en    5,5g eiwit/100 kcal ME)</a:t>
            </a:r>
          </a:p>
          <a:p>
            <a:r>
              <a:rPr lang="nl-NL" dirty="0" smtClean="0"/>
              <a:t>En krijgt daarmee 6 x 5,5 = 33g eiwit binnen</a:t>
            </a:r>
          </a:p>
          <a:p>
            <a:r>
              <a:rPr lang="nl-NL" dirty="0" smtClean="0"/>
              <a:t>Conclusie: dier eet meer van A en krijgt meer eiwit (mogelijk overmaat) binnen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21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Dagelijkse eiwit opname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Dieren eten naar energiebehoefte DEB; moet berekend zijn</a:t>
            </a:r>
          </a:p>
          <a:p>
            <a:r>
              <a:rPr lang="nl-NL" dirty="0" smtClean="0"/>
              <a:t>(Aantal 100kCal per dag) x (aantal g eiwit/100kCal voer) = hoeveelheid eiwit dat het dier binnenkrijgt.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449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Het voer van </a:t>
            </a:r>
            <a:r>
              <a:rPr lang="nl-NL" dirty="0" err="1" smtClean="0"/>
              <a:t>Zorro</a:t>
            </a:r>
            <a:r>
              <a:rPr lang="nl-NL" dirty="0" smtClean="0"/>
              <a:t> dat we gisteren berekenden: </a:t>
            </a:r>
            <a:r>
              <a:rPr lang="nl-NL" dirty="0" err="1" smtClean="0"/>
              <a:t>ZalmForel</a:t>
            </a:r>
            <a:r>
              <a:rPr lang="nl-NL" dirty="0" smtClean="0"/>
              <a:t> van AH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REB  is (30 x 3) + 70 = 160 kcal</a:t>
            </a:r>
          </a:p>
          <a:p>
            <a:r>
              <a:rPr lang="nl-NL" dirty="0" smtClean="0"/>
              <a:t>DEB is 1,0 x REB is dus 160 kcal/dag</a:t>
            </a:r>
          </a:p>
          <a:p>
            <a:r>
              <a:rPr lang="nl-NL" dirty="0" smtClean="0"/>
              <a:t>DEB per / Me per gram voer?</a:t>
            </a:r>
          </a:p>
          <a:p>
            <a:r>
              <a:rPr lang="nl-NL" dirty="0" smtClean="0">
                <a:solidFill>
                  <a:srgbClr val="C00000"/>
                </a:solidFill>
              </a:rPr>
              <a:t>Product ZF 77,1 </a:t>
            </a:r>
            <a:r>
              <a:rPr lang="nl-NL" dirty="0" err="1" smtClean="0">
                <a:solidFill>
                  <a:srgbClr val="C00000"/>
                </a:solidFill>
              </a:rPr>
              <a:t>kCal</a:t>
            </a:r>
            <a:r>
              <a:rPr lang="nl-NL" dirty="0" smtClean="0">
                <a:solidFill>
                  <a:srgbClr val="C00000"/>
                </a:solidFill>
              </a:rPr>
              <a:t> per 100g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Hoeveel voer zit er in 100 </a:t>
            </a:r>
            <a:r>
              <a:rPr lang="nl-NL" dirty="0" err="1" smtClean="0"/>
              <a:t>kCal</a:t>
            </a:r>
            <a:r>
              <a:rPr lang="nl-NL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Hoeveel eiwit per 100 g voer?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Hoeveel eiwit per 100 </a:t>
            </a:r>
            <a:r>
              <a:rPr lang="nl-NL" dirty="0" err="1" smtClean="0"/>
              <a:t>kCal</a:t>
            </a:r>
            <a:r>
              <a:rPr lang="nl-NL" dirty="0" smtClean="0"/>
              <a:t>?</a:t>
            </a:r>
          </a:p>
          <a:p>
            <a:endParaRPr lang="nl-NL" dirty="0" smtClean="0">
              <a:solidFill>
                <a:srgbClr val="C00000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307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1857375" cy="5883275"/>
          </a:xfrm>
        </p:spPr>
        <p:txBody>
          <a:bodyPr>
            <a:normAutofit/>
          </a:bodyPr>
          <a:lstStyle/>
          <a:p>
            <a:r>
              <a:rPr lang="nl-NL" dirty="0" err="1" smtClean="0"/>
              <a:t>Zorro</a:t>
            </a:r>
            <a:r>
              <a:rPr lang="nl-NL" dirty="0" smtClean="0"/>
              <a:t> krijgt er ook </a:t>
            </a:r>
            <a:r>
              <a:rPr lang="nl-NL" dirty="0" err="1" smtClean="0"/>
              <a:t>Renal</a:t>
            </a:r>
            <a:r>
              <a:rPr lang="nl-NL" dirty="0" smtClean="0"/>
              <a:t> bij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3555" y="0"/>
            <a:ext cx="6680445" cy="6858000"/>
          </a:xfrm>
        </p:spPr>
      </p:pic>
    </p:spTree>
    <p:extLst>
      <p:ext uri="{BB962C8B-B14F-4D97-AF65-F5344CB8AC3E}">
        <p14:creationId xmlns:p14="http://schemas.microsoft.com/office/powerpoint/2010/main" val="106818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Renal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9" y="1600200"/>
            <a:ext cx="846251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4. Wat is het energiegehalte van het </a:t>
            </a:r>
            <a:r>
              <a:rPr lang="nl-NL" dirty="0" err="1" smtClean="0"/>
              <a:t>renalvoer</a:t>
            </a:r>
            <a:r>
              <a:rPr lang="nl-NL" dirty="0" smtClean="0"/>
              <a:t>?</a:t>
            </a:r>
          </a:p>
          <a:p>
            <a:pPr marL="0" indent="0">
              <a:buNone/>
            </a:pPr>
            <a:r>
              <a:rPr lang="nl-NL" dirty="0" smtClean="0"/>
              <a:t>5. Hoeveel g voer gaat er in 100 </a:t>
            </a:r>
            <a:r>
              <a:rPr lang="nl-NL" dirty="0" err="1" smtClean="0"/>
              <a:t>kCal</a:t>
            </a:r>
            <a:r>
              <a:rPr lang="nl-NL" dirty="0" smtClean="0"/>
              <a:t> </a:t>
            </a:r>
            <a:r>
              <a:rPr lang="nl-NL" dirty="0" err="1" smtClean="0"/>
              <a:t>Renal</a:t>
            </a:r>
            <a:r>
              <a:rPr lang="nl-NL" dirty="0" smtClean="0"/>
              <a:t>?</a:t>
            </a:r>
          </a:p>
          <a:p>
            <a:pPr marL="0" indent="0">
              <a:buNone/>
            </a:pPr>
            <a:r>
              <a:rPr lang="nl-NL" dirty="0"/>
              <a:t>6</a:t>
            </a:r>
            <a:r>
              <a:rPr lang="nl-NL" dirty="0" smtClean="0"/>
              <a:t>. Welk eiwit % zit er in </a:t>
            </a:r>
            <a:r>
              <a:rPr lang="nl-NL" dirty="0" err="1" smtClean="0"/>
              <a:t>Renal</a:t>
            </a:r>
            <a:r>
              <a:rPr lang="nl-NL" dirty="0" smtClean="0"/>
              <a:t>?</a:t>
            </a:r>
          </a:p>
          <a:p>
            <a:pPr marL="0" indent="0">
              <a:buNone/>
            </a:pPr>
            <a:r>
              <a:rPr lang="nl-NL" dirty="0"/>
              <a:t>7</a:t>
            </a:r>
            <a:r>
              <a:rPr lang="nl-NL" dirty="0" smtClean="0"/>
              <a:t>. Hoeveel gram </a:t>
            </a:r>
            <a:r>
              <a:rPr lang="nl-NL" dirty="0"/>
              <a:t>eiwit </a:t>
            </a:r>
            <a:r>
              <a:rPr lang="nl-NL" dirty="0" smtClean="0"/>
              <a:t>zit er in 100 </a:t>
            </a:r>
            <a:r>
              <a:rPr lang="nl-NL" dirty="0" err="1" smtClean="0"/>
              <a:t>kCal</a:t>
            </a:r>
            <a:r>
              <a:rPr lang="nl-NL" dirty="0" smtClean="0"/>
              <a:t> </a:t>
            </a:r>
            <a:r>
              <a:rPr lang="nl-NL" dirty="0" err="1" smtClean="0"/>
              <a:t>Renal</a:t>
            </a:r>
            <a:r>
              <a:rPr lang="nl-NL" dirty="0" smtClean="0"/>
              <a:t>?</a:t>
            </a:r>
          </a:p>
          <a:p>
            <a:pPr marL="0" indent="0">
              <a:buNone/>
            </a:pPr>
            <a:r>
              <a:rPr lang="nl-NL" dirty="0" smtClean="0"/>
              <a:t>8. </a:t>
            </a:r>
            <a:r>
              <a:rPr lang="nl-NL" dirty="0" err="1" smtClean="0"/>
              <a:t>Zorro</a:t>
            </a:r>
            <a:r>
              <a:rPr lang="nl-NL" dirty="0" smtClean="0"/>
              <a:t> krijgt voor de helft van zijn energiebehoefte </a:t>
            </a:r>
            <a:r>
              <a:rPr lang="nl-NL" dirty="0" err="1" smtClean="0"/>
              <a:t>ZalmForel</a:t>
            </a:r>
            <a:r>
              <a:rPr lang="nl-NL" dirty="0" smtClean="0"/>
              <a:t> blik en de ander helft </a:t>
            </a:r>
            <a:r>
              <a:rPr lang="nl-NL" dirty="0" err="1" smtClean="0"/>
              <a:t>Renal</a:t>
            </a:r>
            <a:r>
              <a:rPr lang="nl-NL" dirty="0" smtClean="0"/>
              <a:t>. Hoeveel g eiwit krijgt </a:t>
            </a:r>
            <a:r>
              <a:rPr lang="nl-NL" dirty="0" err="1" smtClean="0"/>
              <a:t>Zorro</a:t>
            </a:r>
            <a:r>
              <a:rPr lang="nl-NL" dirty="0" smtClean="0"/>
              <a:t> met de </a:t>
            </a:r>
            <a:r>
              <a:rPr lang="nl-NL" dirty="0" err="1" smtClean="0"/>
              <a:t>Renal</a:t>
            </a:r>
            <a:r>
              <a:rPr lang="nl-NL" dirty="0" smtClean="0"/>
              <a:t>?</a:t>
            </a:r>
          </a:p>
          <a:p>
            <a:pPr marL="0" indent="0">
              <a:buNone/>
            </a:pPr>
            <a:r>
              <a:rPr lang="nl-NL" dirty="0" smtClean="0"/>
              <a:t>9. En hoeveel g eiwit met de </a:t>
            </a:r>
            <a:r>
              <a:rPr lang="nl-NL" dirty="0" err="1" smtClean="0"/>
              <a:t>ZalmForel</a:t>
            </a:r>
            <a:r>
              <a:rPr lang="nl-NL" dirty="0" smtClean="0"/>
              <a:t>?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245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Hoe kunnen we voeren vergelijken?</a:t>
            </a:r>
            <a:endParaRPr lang="nl-NL" dirty="0"/>
          </a:p>
        </p:txBody>
      </p:sp>
      <p:pic>
        <p:nvPicPr>
          <p:cNvPr id="4" name="Tijdelijke aanduiding voor inhoud 3" descr="Schermafbeelding 2014-10-06 om 21.25.18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083" r="-1808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658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+ KH = 100%</a:t>
            </a:r>
            <a:endParaRPr lang="nl-NL" dirty="0"/>
          </a:p>
        </p:txBody>
      </p:sp>
      <p:pic>
        <p:nvPicPr>
          <p:cNvPr id="4" name="Tijdelijke aanduiding voor inhoud 3" descr="Schermafbeelding 2014-10-06 om 21.25.3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337" r="-4633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0311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Vergelijken op basis van DS</a:t>
            </a:r>
            <a:endParaRPr lang="nl-NL" dirty="0"/>
          </a:p>
        </p:txBody>
      </p:sp>
      <p:pic>
        <p:nvPicPr>
          <p:cNvPr id="4" name="Tijdelijke aanduiding voor inhoud 3" descr="Schermafbeelding 2014-10-06 om 21.26.0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501" b="-850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0305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200" dirty="0" smtClean="0"/>
              <a:t>Vocht + DS = 100% of wel DS = 100% - vocht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800" dirty="0" smtClean="0"/>
              <a:t>Blik bijvoorbeeld: 70% vocht dus 100-70= 30% DS</a:t>
            </a:r>
          </a:p>
          <a:p>
            <a:r>
              <a:rPr lang="nl-NL" sz="2800" dirty="0" smtClean="0"/>
              <a:t>Droogvoer: 10% vocht dus 100-10= </a:t>
            </a:r>
            <a:r>
              <a:rPr lang="nl-NL" sz="2800" dirty="0" smtClean="0"/>
              <a:t>90</a:t>
            </a:r>
            <a:r>
              <a:rPr lang="nl-NL" sz="2800" dirty="0" smtClean="0"/>
              <a:t>% DS</a:t>
            </a:r>
          </a:p>
          <a:p>
            <a:r>
              <a:rPr lang="nl-NL" sz="2800" dirty="0" smtClean="0"/>
              <a:t>Per voedingstof kan je uitdrukken: 									hoeveelheid op basis van de DS								(% voedingsstof / %DS) x 100=</a:t>
            </a:r>
          </a:p>
          <a:p>
            <a:r>
              <a:rPr lang="nl-NL" sz="2800" dirty="0" smtClean="0"/>
              <a:t>Welk deel van de DS bestaat nu uit die ene voedingsstof?</a:t>
            </a:r>
          </a:p>
          <a:p>
            <a:r>
              <a:rPr lang="nl-NL" sz="2800" dirty="0" smtClean="0"/>
              <a:t>Vul voor voedingsstof bijvoorbeeld eiwit in 			(in </a:t>
            </a:r>
            <a:r>
              <a:rPr lang="nl-NL" sz="2800" dirty="0" err="1" smtClean="0"/>
              <a:t>nierdiëet</a:t>
            </a:r>
            <a:r>
              <a:rPr lang="nl-NL" sz="2800" dirty="0" smtClean="0"/>
              <a:t> is het eiwit% belangrijk omdat een overmaat belastend is. Valkuil: biologische waarde) 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42310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Vergelijking blik met droogvoer op basis van DS:</a:t>
            </a:r>
            <a:endParaRPr lang="nl-NL" dirty="0"/>
          </a:p>
        </p:txBody>
      </p:sp>
      <p:pic>
        <p:nvPicPr>
          <p:cNvPr id="4" name="Tijdelijke aanduiding voor inhoud 3" descr="Schermafbeelding 2014-10-06 om 21.26.59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879" r="-29879"/>
          <a:stretch>
            <a:fillRect/>
          </a:stretch>
        </p:blipFill>
        <p:spPr/>
      </p:pic>
      <p:sp>
        <p:nvSpPr>
          <p:cNvPr id="5" name="Tekstvak 4"/>
          <p:cNvSpPr txBox="1"/>
          <p:nvPr/>
        </p:nvSpPr>
        <p:spPr>
          <a:xfrm>
            <a:off x="457200" y="3208617"/>
            <a:ext cx="10718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10% eiwit in product</a:t>
            </a:r>
          </a:p>
          <a:p>
            <a:endParaRPr lang="nl-NL" dirty="0" smtClean="0"/>
          </a:p>
          <a:p>
            <a:r>
              <a:rPr lang="nl-NL" dirty="0" smtClean="0"/>
              <a:t>Wordt 33% op DS basis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7461420" y="3208617"/>
            <a:ext cx="10277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22% eiwit in product</a:t>
            </a:r>
          </a:p>
          <a:p>
            <a:endParaRPr lang="nl-NL" dirty="0"/>
          </a:p>
          <a:p>
            <a:r>
              <a:rPr lang="nl-NL" dirty="0" smtClean="0"/>
              <a:t>Wordt 24% op DS basis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742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Vergelijking op basis van energie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Bekijk (bereken) eerst energiegehalte(dichtheid) van het voer in </a:t>
            </a:r>
            <a:r>
              <a:rPr lang="nl-NL" b="1" dirty="0" smtClean="0"/>
              <a:t>kcal/100g</a:t>
            </a:r>
            <a:r>
              <a:rPr lang="nl-NL" dirty="0" smtClean="0"/>
              <a:t> voer van product A en B</a:t>
            </a:r>
          </a:p>
          <a:p>
            <a:r>
              <a:rPr lang="nl-NL" dirty="0" smtClean="0"/>
              <a:t>Vervolgens bereken je </a:t>
            </a:r>
            <a:r>
              <a:rPr lang="nl-NL" b="1" dirty="0" smtClean="0"/>
              <a:t>hoeveel g voer er in 100kcal</a:t>
            </a:r>
            <a:r>
              <a:rPr lang="nl-NL" dirty="0" smtClean="0"/>
              <a:t> zit door (100 / dichtheid) x100</a:t>
            </a:r>
          </a:p>
          <a:p>
            <a:r>
              <a:rPr lang="nl-NL" dirty="0" smtClean="0"/>
              <a:t>Eiwit% wordt gegeven op verpakking per 100g voer</a:t>
            </a:r>
          </a:p>
          <a:p>
            <a:r>
              <a:rPr lang="nl-NL" dirty="0" smtClean="0"/>
              <a:t>Gram eiwit per 100kCal Me = 					(eiwit% x (aantal g voer in 100kCal))/100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678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Product A</a:t>
            </a:r>
            <a:br>
              <a:rPr lang="nl-NL" dirty="0" smtClean="0"/>
            </a:br>
            <a:r>
              <a:rPr lang="nl-NL" sz="2200" dirty="0" smtClean="0"/>
              <a:t>Ga ik vergelijken met B op basis van ME</a:t>
            </a:r>
            <a:endParaRPr lang="nl-NL" sz="2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Product A bevat 100 kcal per 100g voer. Hoeveel g voer zit er dan in 100 kcal?</a:t>
            </a:r>
          </a:p>
          <a:p>
            <a:r>
              <a:rPr lang="nl-NL" dirty="0" smtClean="0"/>
              <a:t>g voer in 100 kcal 	= (100/100) x100											=100g in 100kcal ME</a:t>
            </a:r>
          </a:p>
          <a:p>
            <a:r>
              <a:rPr lang="nl-NL" dirty="0" smtClean="0"/>
              <a:t>Vanaf etiket: elke 100g voer bevat 10% eiwit</a:t>
            </a:r>
          </a:p>
          <a:p>
            <a:r>
              <a:rPr lang="nl-NL" dirty="0" smtClean="0"/>
              <a:t>g eiwit per 100kcal ME 															= 10% van 100g 												= 10 g eiwit per 100 kcal ME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513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Product B</a:t>
            </a:r>
            <a:br>
              <a:rPr lang="nl-NL" dirty="0" smtClean="0"/>
            </a:br>
            <a:r>
              <a:rPr lang="nl-NL" sz="2200" dirty="0"/>
              <a:t>Ga ik vergelijken met B op basis van ME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Product A bevat 400 kcal per 100g voer. Hoeveel g voer zit er dan in 100 kcal?</a:t>
            </a:r>
          </a:p>
          <a:p>
            <a:r>
              <a:rPr lang="nl-NL" dirty="0" smtClean="0"/>
              <a:t>g voer in 100 kcal 	= (100/400) x100											= 25g in 100kcal ME</a:t>
            </a:r>
          </a:p>
          <a:p>
            <a:r>
              <a:rPr lang="nl-NL" dirty="0" smtClean="0"/>
              <a:t>Vanaf etiket: elke 25g voer bevat 22% eiwit</a:t>
            </a:r>
          </a:p>
          <a:p>
            <a:r>
              <a:rPr lang="nl-NL" dirty="0" smtClean="0"/>
              <a:t>g eiwit per 100kcal ME 															= 22% van 25g 												= 5,5 g eiwit per 100 kcal ME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750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403</Words>
  <Application>Microsoft Office PowerPoint</Application>
  <PresentationFormat>Diavoorstelling (4:3)</PresentationFormat>
  <Paragraphs>61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Office-thema</vt:lpstr>
      <vt:lpstr>Basisvoedingsleer</vt:lpstr>
      <vt:lpstr>Hoe kunnen we voeren vergelijken?</vt:lpstr>
      <vt:lpstr>Opgave + KH = 100%</vt:lpstr>
      <vt:lpstr>Vergelijken op basis van DS</vt:lpstr>
      <vt:lpstr>Vocht + DS = 100% of wel DS = 100% - vocht</vt:lpstr>
      <vt:lpstr>Vergelijking blik met droogvoer op basis van DS:</vt:lpstr>
      <vt:lpstr>Vergelijking op basis van energie</vt:lpstr>
      <vt:lpstr>Product A Ga ik vergelijken met B op basis van ME</vt:lpstr>
      <vt:lpstr>Product B Ga ik vergelijken met B op basis van ME</vt:lpstr>
      <vt:lpstr>Dier eet naar ME behoefte van   600 kcal/dag</vt:lpstr>
      <vt:lpstr>Dagelijkse eiwit opname</vt:lpstr>
      <vt:lpstr>Het voer van Zorro dat we gisteren berekenden: ZalmForel van AH</vt:lpstr>
      <vt:lpstr>Zorro krijgt er ook Renal bij</vt:lpstr>
      <vt:lpstr>Renal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Huub Hessel</dc:creator>
  <cp:lastModifiedBy>Huub Hessel</cp:lastModifiedBy>
  <cp:revision>23</cp:revision>
  <cp:lastPrinted>2016-12-01T08:40:30Z</cp:lastPrinted>
  <dcterms:created xsi:type="dcterms:W3CDTF">2014-10-06T19:21:42Z</dcterms:created>
  <dcterms:modified xsi:type="dcterms:W3CDTF">2016-12-01T08:50:58Z</dcterms:modified>
</cp:coreProperties>
</file>